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"/>
  </p:notesMasterIdLst>
  <p:sldIdLst>
    <p:sldId id="498" r:id="rId4"/>
    <p:sldId id="499" r:id="rId5"/>
    <p:sldId id="5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94183"/>
    <a:srgbClr val="0A1742"/>
    <a:srgbClr val="ACBEE3"/>
    <a:srgbClr val="9EB2F0"/>
    <a:srgbClr val="8FCBB2"/>
    <a:srgbClr val="A3D8E7"/>
    <a:srgbClr val="EDF7FA"/>
    <a:srgbClr val="E9F5F0"/>
    <a:srgbClr val="EE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11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71206-9FF9-4FC1-BCED-9AA6B2BC9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18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76045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emf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emf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emf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emf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emf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emf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F87-90B1-41C2-8DCC-8F53E94DF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A7924-01DA-4144-BE4C-C4B3C8E86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5F8C7-7877-4440-83D7-FA5FEC50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E132-AD37-4765-B9EC-72B577317580}" type="datetime1">
              <a:rPr lang="en-AU" smtClean="0"/>
              <a:t>26/05/2023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CB93-8071-43C9-9633-11D1DDDF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1EDF-6579-47ED-843A-6B5CCCED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38C5-3DD6-449B-8332-FA4F1EBDC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77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theme" Target="../theme/theme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8EE83DA-2151-4835-8519-342445A4DABA}"/>
              </a:ext>
            </a:extLst>
          </p:cNvPr>
          <p:cNvSpPr txBox="1"/>
          <p:nvPr/>
        </p:nvSpPr>
        <p:spPr>
          <a:xfrm>
            <a:off x="247650" y="5706776"/>
            <a:ext cx="957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lux" pitchFamily="50" charset="0"/>
              </a:rPr>
              <a:t>Life cycle assessment of structural systems for built assets - a systematic review (Searching)</a:t>
            </a:r>
            <a:endParaRPr lang="en-AU" sz="1500" dirty="0">
              <a:latin typeface="Flux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2803A-57F7-4288-93FE-1A0E9CC130EB}"/>
              </a:ext>
            </a:extLst>
          </p:cNvPr>
          <p:cNvSpPr txBox="1"/>
          <p:nvPr/>
        </p:nvSpPr>
        <p:spPr>
          <a:xfrm>
            <a:off x="247650" y="612195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lux" pitchFamily="50" charset="0"/>
              </a:rPr>
              <a:t>Dr. James Helal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A91DFE-75AD-4AC0-967E-B2EAC0E3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318" y="5590319"/>
            <a:ext cx="1063272" cy="1063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02AF1-0107-8151-8D8A-2C60361EF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3" b="13606"/>
          <a:stretch/>
        </p:blipFill>
        <p:spPr>
          <a:xfrm>
            <a:off x="-5535" y="-1"/>
            <a:ext cx="12197535" cy="5366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49FE9-523C-48A0-9354-40919BAA2C65}"/>
              </a:ext>
            </a:extLst>
          </p:cNvPr>
          <p:cNvSpPr txBox="1"/>
          <p:nvPr/>
        </p:nvSpPr>
        <p:spPr>
          <a:xfrm>
            <a:off x="10890096" y="204409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Flux" pitchFamily="50" charset="0"/>
              </a:rPr>
              <a:t>24/05/2023</a:t>
            </a:r>
          </a:p>
          <a:p>
            <a:pPr algn="r"/>
            <a:r>
              <a:rPr lang="en-US" sz="1400" dirty="0">
                <a:latin typeface="Flux" pitchFamily="50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252163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Systematic compilation of scientific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9B8EFE-BC84-6A5A-2751-95CB4C723F47}"/>
              </a:ext>
            </a:extLst>
          </p:cNvPr>
          <p:cNvSpPr/>
          <p:nvPr/>
        </p:nvSpPr>
        <p:spPr>
          <a:xfrm>
            <a:off x="564445" y="1717550"/>
            <a:ext cx="731520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What are the methodological inconsistencies and gaps in the life cycle assessment (LCA) of structural systems for built assets?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A711D-D872-7DDC-E4CF-9D8820F74BC3}"/>
              </a:ext>
            </a:extLst>
          </p:cNvPr>
          <p:cNvSpPr/>
          <p:nvPr/>
        </p:nvSpPr>
        <p:spPr>
          <a:xfrm>
            <a:off x="564445" y="2381293"/>
            <a:ext cx="3589866" cy="1047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Keyword string: [(LCA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life cycle assessment </a:t>
            </a:r>
            <a:r>
              <a:rPr lang="en-US" sz="1400" b="1" dirty="0">
                <a:solidFill>
                  <a:schemeClr val="tx1"/>
                </a:solidFill>
              </a:rPr>
              <a:t>OR </a:t>
            </a:r>
            <a:r>
              <a:rPr lang="en-US" sz="1400" dirty="0">
                <a:solidFill>
                  <a:schemeClr val="tx1"/>
                </a:solidFill>
              </a:rPr>
              <a:t>life cycle analysis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whole life carbon assessment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embodied) </a:t>
            </a:r>
            <a:r>
              <a:rPr lang="en-US" sz="1400" b="1" dirty="0">
                <a:solidFill>
                  <a:schemeClr val="tx1"/>
                </a:solidFill>
              </a:rPr>
              <a:t>AND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structur</a:t>
            </a:r>
            <a:r>
              <a:rPr lang="en-US" sz="1400" dirty="0">
                <a:solidFill>
                  <a:schemeClr val="tx1"/>
                </a:solidFill>
              </a:rPr>
              <a:t>* </a:t>
            </a:r>
            <a:r>
              <a:rPr lang="en-US" sz="1400" b="1" dirty="0">
                <a:solidFill>
                  <a:schemeClr val="tx1"/>
                </a:solidFill>
              </a:rPr>
              <a:t>AND </a:t>
            </a:r>
            <a:r>
              <a:rPr lang="en-US" sz="1400" dirty="0">
                <a:solidFill>
                  <a:schemeClr val="tx1"/>
                </a:solidFill>
              </a:rPr>
              <a:t>(building*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infrastructure)]</a:t>
            </a:r>
            <a:endParaRPr lang="en-AU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326CC-1C99-FEC9-B733-EC7738456537}"/>
              </a:ext>
            </a:extLst>
          </p:cNvPr>
          <p:cNvSpPr/>
          <p:nvPr/>
        </p:nvSpPr>
        <p:spPr>
          <a:xfrm>
            <a:off x="564445" y="3611358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Scopus – “Abstract, title &amp; keywords”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English only, no grey literature 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140F6-7FAF-ED1B-80AC-BC1524F8179B}"/>
              </a:ext>
            </a:extLst>
          </p:cNvPr>
          <p:cNvSpPr/>
          <p:nvPr/>
        </p:nvSpPr>
        <p:spPr>
          <a:xfrm>
            <a:off x="564445" y="4266208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Title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0CC4D-07A8-CCA6-F24C-E228A1BEDA4D}"/>
              </a:ext>
            </a:extLst>
          </p:cNvPr>
          <p:cNvSpPr/>
          <p:nvPr/>
        </p:nvSpPr>
        <p:spPr>
          <a:xfrm>
            <a:off x="564445" y="4735170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Abstract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3119C-D0D5-9CB3-E929-E483261C0E68}"/>
              </a:ext>
            </a:extLst>
          </p:cNvPr>
          <p:cNvSpPr/>
          <p:nvPr/>
        </p:nvSpPr>
        <p:spPr>
          <a:xfrm>
            <a:off x="564445" y="5204133"/>
            <a:ext cx="3589866" cy="304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Full paper analysis and data extraction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4456D-C29E-0FF8-55CA-18070E23A85C}"/>
              </a:ext>
            </a:extLst>
          </p:cNvPr>
          <p:cNvSpPr/>
          <p:nvPr/>
        </p:nvSpPr>
        <p:spPr>
          <a:xfrm>
            <a:off x="4312356" y="2381292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”Snowball”: additional studies from expert judgment and citations within compilation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60CCE1-5519-D642-5289-F895EE2410A8}"/>
              </a:ext>
            </a:extLst>
          </p:cNvPr>
          <p:cNvSpPr/>
          <p:nvPr/>
        </p:nvSpPr>
        <p:spPr>
          <a:xfrm>
            <a:off x="587023" y="5700008"/>
            <a:ext cx="7315199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 depth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3B237-DAEC-385E-B909-DA2CCC4C80F7}"/>
              </a:ext>
            </a:extLst>
          </p:cNvPr>
          <p:cNvSpPr/>
          <p:nvPr/>
        </p:nvSpPr>
        <p:spPr>
          <a:xfrm>
            <a:off x="8570008" y="1717549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extraction process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3EEE9-8850-BDF3-52A1-052B0C7A86A4}"/>
              </a:ext>
            </a:extLst>
          </p:cNvPr>
          <p:cNvSpPr/>
          <p:nvPr/>
        </p:nvSpPr>
        <p:spPr>
          <a:xfrm>
            <a:off x="8570008" y="2320368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Metadata: title, year, authors, country, journal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CE1B63-0532-E786-C49E-BFFD94B262C0}"/>
              </a:ext>
            </a:extLst>
          </p:cNvPr>
          <p:cNvSpPr/>
          <p:nvPr/>
        </p:nvSpPr>
        <p:spPr>
          <a:xfrm>
            <a:off x="8570008" y="2923185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Building related characteristics: location, function, structural material(s), structural typology, size and shape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A66944-CDC9-6773-7D41-5DA810657FEB}"/>
              </a:ext>
            </a:extLst>
          </p:cNvPr>
          <p:cNvSpPr/>
          <p:nvPr/>
        </p:nvSpPr>
        <p:spPr>
          <a:xfrm>
            <a:off x="8570008" y="4128821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Methodological parameters: data source, data granularity, functional units, system boundary, life cycle inventory analysis methods, structural loads and consideration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98A23C-FD6A-02EA-C35B-AC842A7FE6D6}"/>
              </a:ext>
            </a:extLst>
          </p:cNvPr>
          <p:cNvSpPr/>
          <p:nvPr/>
        </p:nvSpPr>
        <p:spPr>
          <a:xfrm>
            <a:off x="8558719" y="5738885"/>
            <a:ext cx="2824340" cy="450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harmonization for joint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1557-F18C-E485-FB1B-C618F3C510E7}"/>
              </a:ext>
            </a:extLst>
          </p:cNvPr>
          <p:cNvSpPr/>
          <p:nvPr/>
        </p:nvSpPr>
        <p:spPr>
          <a:xfrm>
            <a:off x="8558719" y="5334457"/>
            <a:ext cx="2824340" cy="274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LCA results</a:t>
            </a:r>
            <a:endParaRPr lang="en-AU" sz="140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45C40-C88E-F0BF-8F89-74C21B606D26}"/>
              </a:ext>
            </a:extLst>
          </p:cNvPr>
          <p:cNvCxnSpPr/>
          <p:nvPr/>
        </p:nvCxnSpPr>
        <p:spPr>
          <a:xfrm>
            <a:off x="8218311" y="1625321"/>
            <a:ext cx="0" cy="470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Sources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546200"/>
            <a:ext cx="9360000" cy="46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 (2)</Template>
  <TotalTime>796</TotalTime>
  <Words>192</Words>
  <Application>Microsoft Office PowerPoint</Application>
  <PresentationFormat>Widescreen</PresentationFormat>
  <Paragraphs>23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Flux</vt:lpstr>
      <vt:lpstr>Georgia</vt:lpstr>
      <vt:lpstr>Söhne</vt:lpstr>
      <vt:lpstr>University of Melbourne</vt:lpstr>
      <vt:lpstr>University of Melbourne Patterns</vt:lpstr>
      <vt:lpstr>University of Melbourne-Layout B</vt:lpstr>
      <vt:lpstr>PowerPoint Presentation</vt:lpstr>
      <vt:lpstr>Systematic compilation of scientific 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Helal</dc:creator>
  <cp:lastModifiedBy>James Helal</cp:lastModifiedBy>
  <cp:revision>5</cp:revision>
  <dcterms:created xsi:type="dcterms:W3CDTF">2023-05-07T04:10:12Z</dcterms:created>
  <dcterms:modified xsi:type="dcterms:W3CDTF">2023-05-26T04:26:29Z</dcterms:modified>
</cp:coreProperties>
</file>